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84" r:id="rId2"/>
    <p:sldMasterId id="2147484131" r:id="rId3"/>
    <p:sldMasterId id="2147484148" r:id="rId4"/>
    <p:sldMasterId id="2147484160" r:id="rId5"/>
    <p:sldMasterId id="2147484184" r:id="rId6"/>
  </p:sldMasterIdLst>
  <p:notesMasterIdLst>
    <p:notesMasterId r:id="rId16"/>
  </p:notesMasterIdLst>
  <p:sldIdLst>
    <p:sldId id="603" r:id="rId7"/>
    <p:sldId id="584" r:id="rId8"/>
    <p:sldId id="588" r:id="rId9"/>
    <p:sldId id="594" r:id="rId10"/>
    <p:sldId id="600" r:id="rId11"/>
    <p:sldId id="593" r:id="rId12"/>
    <p:sldId id="601" r:id="rId13"/>
    <p:sldId id="602" r:id="rId14"/>
    <p:sldId id="560" r:id="rId15"/>
  </p:sldIdLst>
  <p:sldSz cx="12033250" cy="6769100"/>
  <p:notesSz cx="6858000" cy="9144000"/>
  <p:defaultTextStyle>
    <a:defPPr>
      <a:defRPr lang="en-US"/>
    </a:defPPr>
    <a:lvl1pPr marL="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DFFB9"/>
    <a:srgbClr val="8CFEC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71" d="100"/>
          <a:sy n="71" d="100"/>
        </p:scale>
        <p:origin x="732" y="72"/>
      </p:cViewPr>
      <p:guideLst>
        <p:guide orient="horz" pos="2132"/>
        <p:guide pos="37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82B1-1D7A-426F-857A-ACB4EAFCB3BD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5206-4DE8-4E35-BE1B-AFB0DE63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EC297550-8885-453D-9AD3-343D5CEF359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6858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042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289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494" y="1107814"/>
            <a:ext cx="10228263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0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8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5" y="360392"/>
            <a:ext cx="2594670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7" y="360392"/>
            <a:ext cx="7633593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3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494" y="1107814"/>
            <a:ext cx="10228263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8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6"/>
            <a:ext cx="10378678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2"/>
            <a:ext cx="10378678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/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4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7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3"/>
            <a:ext cx="10378678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5" y="1659370"/>
            <a:ext cx="5090628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5" y="2472602"/>
            <a:ext cx="5090628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96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2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1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7"/>
            <a:ext cx="6091833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3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36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5698" y="974627"/>
            <a:ext cx="6091833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98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51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5" y="360392"/>
            <a:ext cx="2594670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7" y="360392"/>
            <a:ext cx="7633593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39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4185" y="1107851"/>
            <a:ext cx="9025108" cy="2356728"/>
          </a:xfrm>
          <a:prstGeom prst="rect">
            <a:avLst/>
          </a:prstGeom>
        </p:spPr>
        <p:txBody>
          <a:bodyPr anchor="b"/>
          <a:lstStyle>
            <a:lvl1pPr algn="ctr"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4185" y="3555463"/>
            <a:ext cx="9025108" cy="1634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61"/>
            </a:lvl1pPr>
            <a:lvl2pPr marL="449561" indent="0" algn="ctr">
              <a:buNone/>
              <a:defRPr sz="1965"/>
            </a:lvl2pPr>
            <a:lvl3pPr marL="899122" indent="0" algn="ctr">
              <a:buNone/>
              <a:defRPr sz="1768"/>
            </a:lvl3pPr>
            <a:lvl4pPr marL="1348684" indent="0" algn="ctr">
              <a:buNone/>
              <a:defRPr sz="1572"/>
            </a:lvl4pPr>
            <a:lvl5pPr marL="1797791" indent="0" algn="ctr">
              <a:buNone/>
              <a:defRPr sz="1572"/>
            </a:lvl5pPr>
            <a:lvl6pPr marL="2247352" indent="0" algn="ctr">
              <a:buNone/>
              <a:defRPr sz="1572"/>
            </a:lvl6pPr>
            <a:lvl7pPr marL="2696914" indent="0" algn="ctr">
              <a:buNone/>
              <a:defRPr sz="1572"/>
            </a:lvl7pPr>
            <a:lvl8pPr marL="3146475" indent="0" algn="ctr">
              <a:buNone/>
              <a:defRPr sz="1572"/>
            </a:lvl8pPr>
            <a:lvl9pPr marL="3596036" indent="0" algn="ctr">
              <a:buNone/>
              <a:defRPr sz="157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925992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6543402"/>
      </p:ext>
    </p:extLst>
  </p:cSld>
  <p:clrMapOvr>
    <a:masterClrMapping/>
  </p:clrMapOvr>
  <p:transition advClick="0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34" y="1687631"/>
            <a:ext cx="10378874" cy="2815851"/>
          </a:xfrm>
          <a:prstGeom prst="rect">
            <a:avLst/>
          </a:prstGeom>
        </p:spPr>
        <p:txBody>
          <a:bodyPr anchor="b"/>
          <a:lstStyle>
            <a:lvl1pPr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1034" y="4530122"/>
            <a:ext cx="10378874" cy="1480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61">
                <a:solidFill>
                  <a:schemeClr val="tx1">
                    <a:tint val="75000"/>
                  </a:schemeClr>
                </a:solidFill>
              </a:defRPr>
            </a:lvl1pPr>
            <a:lvl2pPr marL="449561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912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3pPr>
            <a:lvl4pPr marL="134868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4pPr>
            <a:lvl5pPr marL="179779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5pPr>
            <a:lvl6pPr marL="2247352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6pPr>
            <a:lvl7pPr marL="269691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7pPr>
            <a:lvl8pPr marL="3146475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8pPr>
            <a:lvl9pPr marL="359603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88127772"/>
      </p:ext>
    </p:extLst>
  </p:cSld>
  <p:clrMapOvr>
    <a:masterClrMapping/>
  </p:clrMapOvr>
  <p:transition advClick="0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948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7508914"/>
      </p:ext>
    </p:extLst>
  </p:cSld>
  <p:clrMapOvr>
    <a:masterClrMapping/>
  </p:clrMapOvr>
  <p:transition advClick="0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360404"/>
            <a:ext cx="10378874" cy="13084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71343" y="1755443"/>
            <a:ext cx="481020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71343" y="2630916"/>
            <a:ext cx="481020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584" y="1755443"/>
            <a:ext cx="483389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584" y="2630916"/>
            <a:ext cx="483389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1406076"/>
      </p:ext>
    </p:extLst>
  </p:cSld>
  <p:clrMapOvr>
    <a:masterClrMapping/>
  </p:clrMapOvr>
  <p:transition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2473708"/>
      </p:ext>
    </p:extLst>
  </p:cSld>
  <p:clrMapOvr>
    <a:masterClrMapping/>
  </p:clrMapOvr>
  <p:transition advClick="0" advTm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773399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6"/>
            <a:ext cx="10378678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2"/>
            <a:ext cx="10378678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/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70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3881109" cy="1579509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5796" y="974658"/>
            <a:ext cx="6091948" cy="4810609"/>
          </a:xfrm>
          <a:prstGeom prst="rect">
            <a:avLst/>
          </a:prstGeom>
        </p:spPr>
        <p:txBody>
          <a:bodyPr/>
          <a:lstStyle>
            <a:lvl1pPr>
              <a:defRPr sz="3147"/>
            </a:lvl1pPr>
            <a:lvl2pPr>
              <a:defRPr sz="2754"/>
            </a:lvl2pPr>
            <a:lvl3pPr>
              <a:defRPr sz="2361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3881109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2"/>
            </a:lvl1pPr>
            <a:lvl2pPr marL="449561" indent="0">
              <a:buNone/>
              <a:defRPr sz="1375"/>
            </a:lvl2pPr>
            <a:lvl3pPr marL="899122" indent="0">
              <a:buNone/>
              <a:defRPr sz="1179"/>
            </a:lvl3pPr>
            <a:lvl4pPr marL="1348684" indent="0">
              <a:buNone/>
              <a:defRPr sz="982"/>
            </a:lvl4pPr>
            <a:lvl5pPr marL="1797791" indent="0">
              <a:buNone/>
              <a:defRPr sz="982"/>
            </a:lvl5pPr>
            <a:lvl6pPr marL="2247352" indent="0">
              <a:buNone/>
              <a:defRPr sz="982"/>
            </a:lvl6pPr>
            <a:lvl7pPr marL="2696914" indent="0">
              <a:buNone/>
              <a:defRPr sz="982"/>
            </a:lvl7pPr>
            <a:lvl8pPr marL="3146475" indent="0">
              <a:buNone/>
              <a:defRPr sz="982"/>
            </a:lvl8pPr>
            <a:lvl9pPr marL="3596036" indent="0">
              <a:buNone/>
              <a:defRPr sz="98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18471590"/>
      </p:ext>
    </p:extLst>
  </p:cSld>
  <p:clrMapOvr>
    <a:masterClrMapping/>
  </p:clrMapOvr>
  <p:transition advClick="0" advTm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4111191" cy="1579509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5796" y="451289"/>
            <a:ext cx="6091948" cy="5333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7"/>
            </a:lvl1pPr>
            <a:lvl2pPr marL="449561" indent="0">
              <a:buNone/>
              <a:defRPr sz="2754"/>
            </a:lvl2pPr>
            <a:lvl3pPr marL="899122" indent="0">
              <a:buNone/>
              <a:defRPr sz="2361"/>
            </a:lvl3pPr>
            <a:lvl4pPr marL="1348684" indent="0">
              <a:buNone/>
              <a:defRPr sz="1965"/>
            </a:lvl4pPr>
            <a:lvl5pPr marL="1797791" indent="0">
              <a:buNone/>
              <a:defRPr sz="1965"/>
            </a:lvl5pPr>
            <a:lvl6pPr marL="2247352" indent="0">
              <a:buNone/>
              <a:defRPr sz="1965"/>
            </a:lvl6pPr>
            <a:lvl7pPr marL="2696914" indent="0">
              <a:buNone/>
              <a:defRPr sz="1965"/>
            </a:lvl7pPr>
            <a:lvl8pPr marL="3146475" indent="0">
              <a:buNone/>
              <a:defRPr sz="1965"/>
            </a:lvl8pPr>
            <a:lvl9pPr marL="3596036" indent="0">
              <a:buNone/>
              <a:defRPr sz="19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4111191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5"/>
            </a:lvl1pPr>
            <a:lvl2pPr marL="449561" indent="0">
              <a:buNone/>
              <a:defRPr sz="1768"/>
            </a:lvl2pPr>
            <a:lvl3pPr marL="899122" indent="0">
              <a:buNone/>
              <a:defRPr sz="1572"/>
            </a:lvl3pPr>
            <a:lvl4pPr marL="1348684" indent="0">
              <a:buNone/>
              <a:defRPr sz="1375"/>
            </a:lvl4pPr>
            <a:lvl5pPr marL="1797791" indent="0">
              <a:buNone/>
              <a:defRPr sz="1375"/>
            </a:lvl5pPr>
            <a:lvl6pPr marL="2247352" indent="0">
              <a:buNone/>
              <a:defRPr sz="1375"/>
            </a:lvl6pPr>
            <a:lvl7pPr marL="2696914" indent="0">
              <a:buNone/>
              <a:defRPr sz="1375"/>
            </a:lvl7pPr>
            <a:lvl8pPr marL="3146475" indent="0">
              <a:buNone/>
              <a:defRPr sz="1375"/>
            </a:lvl8pPr>
            <a:lvl9pPr marL="3596036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4084346"/>
      </p:ext>
    </p:extLst>
  </p:cSld>
  <p:clrMapOvr>
    <a:masterClrMapping/>
  </p:clrMapOvr>
  <p:transition advClick="0" advTm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7810722"/>
      </p:ext>
    </p:extLst>
  </p:cSld>
  <p:clrMapOvr>
    <a:masterClrMapping/>
  </p:clrMapOvr>
  <p:transition advClick="0" advTm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1457" y="360405"/>
            <a:ext cx="2594719" cy="573669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7301" y="360405"/>
            <a:ext cx="7633738" cy="57366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60809309"/>
      </p:ext>
    </p:extLst>
  </p:cSld>
  <p:clrMapOvr>
    <a:masterClrMapping/>
  </p:clrMapOvr>
  <p:transition advClick="0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1948" y="1802019"/>
            <a:ext cx="5114228" cy="20715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1948" y="4023988"/>
            <a:ext cx="5114228" cy="2073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7932845"/>
      </p:ext>
    </p:extLst>
  </p:cSld>
  <p:clrMapOvr>
    <a:masterClrMapping/>
  </p:clrMapOvr>
  <p:transition advClick="0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98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3"/>
            <a:ext cx="10378678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5" y="1659370"/>
            <a:ext cx="5090628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5" y="2472602"/>
            <a:ext cx="5090628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79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156" y="1107814"/>
            <a:ext cx="9024938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404"/>
            <a:ext cx="9024938" cy="1634299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058" indent="0" algn="ctr">
              <a:buNone/>
              <a:defRPr sz="1974"/>
            </a:lvl2pPr>
            <a:lvl3pPr marL="902132" indent="0" algn="ctr">
              <a:buNone/>
              <a:defRPr sz="1875"/>
            </a:lvl3pPr>
            <a:lvl4pPr marL="1353199" indent="0" algn="ctr">
              <a:buNone/>
              <a:defRPr sz="1579"/>
            </a:lvl4pPr>
            <a:lvl5pPr marL="1804265" indent="0" algn="ctr">
              <a:buNone/>
              <a:defRPr sz="1579"/>
            </a:lvl5pPr>
            <a:lvl6pPr marL="2255340" indent="0" algn="ctr">
              <a:buNone/>
              <a:defRPr sz="1579"/>
            </a:lvl6pPr>
            <a:lvl7pPr marL="2706395" indent="0" algn="ctr">
              <a:buNone/>
              <a:defRPr sz="1579"/>
            </a:lvl7pPr>
            <a:lvl8pPr marL="3157452" indent="0" algn="ctr">
              <a:buNone/>
              <a:defRPr sz="1579"/>
            </a:lvl8pPr>
            <a:lvl9pPr marL="3608510" indent="0" algn="ctr">
              <a:buNone/>
              <a:defRPr sz="157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32"/>
            <a:fld id="{7FDC709B-91CA-425D-B2BC-27E7F89975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32"/>
            <a:fld id="{81B69C4E-E50C-4F8F-BC30-CA875A2EFE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"/>
            <a:ext cx="12033250" cy="67874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13" y="6050481"/>
            <a:ext cx="12602075" cy="737024"/>
          </a:xfrm>
          <a:prstGeom prst="rect">
            <a:avLst/>
          </a:prstGeom>
        </p:spPr>
      </p:pic>
      <p:sp>
        <p:nvSpPr>
          <p:cNvPr id="9" name="五边形 8"/>
          <p:cNvSpPr/>
          <p:nvPr userDrawn="1"/>
        </p:nvSpPr>
        <p:spPr>
          <a:xfrm>
            <a:off x="0" y="200567"/>
            <a:ext cx="668514" cy="4679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18" tIns="45123" rIns="90218" bIns="45123" rtlCol="0" anchor="ctr"/>
          <a:lstStyle/>
          <a:p>
            <a:pPr algn="ctr" defTabSz="902132">
              <a:defRPr/>
            </a:pPr>
            <a:endParaRPr lang="zh-CN" altLang="en-US" sz="1875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668552" y="200580"/>
            <a:ext cx="4232452" cy="577191"/>
          </a:xfrm>
          <a:prstGeom prst="rect">
            <a:avLst/>
          </a:prstGeom>
          <a:noFill/>
        </p:spPr>
        <p:txBody>
          <a:bodyPr wrap="none" lIns="90218" tIns="45123" rIns="90218" bIns="45123" rtlCol="0">
            <a:spAutoFit/>
          </a:bodyPr>
          <a:lstStyle/>
          <a:p>
            <a:pPr defTabSz="902132">
              <a:defRPr/>
            </a:pPr>
            <a:r>
              <a:rPr lang="zh-CN" altLang="en-US" sz="3158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2804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20" y="1687654"/>
            <a:ext cx="10378678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20" y="4530032"/>
            <a:ext cx="10378678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058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132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3pPr>
            <a:lvl4pPr marL="135319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6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4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3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45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1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32"/>
            <a:fld id="{7FDC709B-91CA-425D-B2BC-27E7F89975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32"/>
            <a:fld id="{81B69C4E-E50C-4F8F-BC30-CA875A2EFE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091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60"/>
            <a:ext cx="5114131" cy="429493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60"/>
            <a:ext cx="5114131" cy="429493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32"/>
            <a:fld id="{7FDC709B-91CA-425D-B2BC-27E7F89975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32"/>
            <a:fld id="{81B69C4E-E50C-4F8F-BC30-CA875A2EFE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6"/>
            <a:ext cx="10378678" cy="13083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5" y="1659370"/>
            <a:ext cx="5090628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058" indent="0">
              <a:buNone/>
              <a:defRPr sz="1974" b="1"/>
            </a:lvl2pPr>
            <a:lvl3pPr marL="902132" indent="0">
              <a:buNone/>
              <a:defRPr sz="1875" b="1"/>
            </a:lvl3pPr>
            <a:lvl4pPr marL="1353199" indent="0">
              <a:buNone/>
              <a:defRPr sz="1579" b="1"/>
            </a:lvl4pPr>
            <a:lvl5pPr marL="1804265" indent="0">
              <a:buNone/>
              <a:defRPr sz="1579" b="1"/>
            </a:lvl5pPr>
            <a:lvl6pPr marL="2255340" indent="0">
              <a:buNone/>
              <a:defRPr sz="1579" b="1"/>
            </a:lvl6pPr>
            <a:lvl7pPr marL="2706395" indent="0">
              <a:buNone/>
              <a:defRPr sz="1579" b="1"/>
            </a:lvl7pPr>
            <a:lvl8pPr marL="3157452" indent="0">
              <a:buNone/>
              <a:defRPr sz="1579" b="1"/>
            </a:lvl8pPr>
            <a:lvl9pPr marL="3608510" indent="0">
              <a:buNone/>
              <a:defRPr sz="157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5" y="2472602"/>
            <a:ext cx="5090628" cy="36368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6" y="1659370"/>
            <a:ext cx="5115699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058" indent="0">
              <a:buNone/>
              <a:defRPr sz="1974" b="1"/>
            </a:lvl2pPr>
            <a:lvl3pPr marL="902132" indent="0">
              <a:buNone/>
              <a:defRPr sz="1875" b="1"/>
            </a:lvl3pPr>
            <a:lvl4pPr marL="1353199" indent="0">
              <a:buNone/>
              <a:defRPr sz="1579" b="1"/>
            </a:lvl4pPr>
            <a:lvl5pPr marL="1804265" indent="0">
              <a:buNone/>
              <a:defRPr sz="1579" b="1"/>
            </a:lvl5pPr>
            <a:lvl6pPr marL="2255340" indent="0">
              <a:buNone/>
              <a:defRPr sz="1579" b="1"/>
            </a:lvl6pPr>
            <a:lvl7pPr marL="2706395" indent="0">
              <a:buNone/>
              <a:defRPr sz="1579" b="1"/>
            </a:lvl7pPr>
            <a:lvl8pPr marL="3157452" indent="0">
              <a:buNone/>
              <a:defRPr sz="1579" b="1"/>
            </a:lvl8pPr>
            <a:lvl9pPr marL="3608510" indent="0">
              <a:buNone/>
              <a:defRPr sz="157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6" y="2472602"/>
            <a:ext cx="5115699" cy="36368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32"/>
            <a:fld id="{7FDC709B-91CA-425D-B2BC-27E7F89975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32"/>
            <a:fld id="{81B69C4E-E50C-4F8F-BC30-CA875A2EFE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32"/>
            <a:fld id="{7FDC709B-91CA-425D-B2BC-27E7F89975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32"/>
            <a:fld id="{81B69C4E-E50C-4F8F-BC30-CA875A2EFE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32"/>
            <a:fld id="{7FDC709B-91CA-425D-B2BC-27E7F89975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32"/>
            <a:fld id="{81B69C4E-E50C-4F8F-BC30-CA875A2EFE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702"/>
            <a:ext cx="6091833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3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058" indent="0">
              <a:buNone/>
              <a:defRPr sz="1481"/>
            </a:lvl2pPr>
            <a:lvl3pPr marL="902132" indent="0">
              <a:buNone/>
              <a:defRPr sz="1184"/>
            </a:lvl3pPr>
            <a:lvl4pPr marL="1353199" indent="0">
              <a:buNone/>
              <a:defRPr sz="1086"/>
            </a:lvl4pPr>
            <a:lvl5pPr marL="1804265" indent="0">
              <a:buNone/>
              <a:defRPr sz="1086"/>
            </a:lvl5pPr>
            <a:lvl6pPr marL="2255340" indent="0">
              <a:buNone/>
              <a:defRPr sz="1086"/>
            </a:lvl6pPr>
            <a:lvl7pPr marL="2706395" indent="0">
              <a:buNone/>
              <a:defRPr sz="1086"/>
            </a:lvl7pPr>
            <a:lvl8pPr marL="3157452" indent="0">
              <a:buNone/>
              <a:defRPr sz="1086"/>
            </a:lvl8pPr>
            <a:lvl9pPr marL="3608510" indent="0">
              <a:buNone/>
              <a:defRPr sz="1086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32"/>
            <a:fld id="{7FDC709B-91CA-425D-B2BC-27E7F89975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32"/>
            <a:fld id="{81B69C4E-E50C-4F8F-BC30-CA875A2EFE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5698" y="974702"/>
            <a:ext cx="6091833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058" indent="0">
              <a:buNone/>
              <a:defRPr sz="2764"/>
            </a:lvl2pPr>
            <a:lvl3pPr marL="902132" indent="0">
              <a:buNone/>
              <a:defRPr sz="2369"/>
            </a:lvl3pPr>
            <a:lvl4pPr marL="1353199" indent="0">
              <a:buNone/>
              <a:defRPr sz="1974"/>
            </a:lvl4pPr>
            <a:lvl5pPr marL="1804265" indent="0">
              <a:buNone/>
              <a:defRPr sz="1974"/>
            </a:lvl5pPr>
            <a:lvl6pPr marL="2255340" indent="0">
              <a:buNone/>
              <a:defRPr sz="1974"/>
            </a:lvl6pPr>
            <a:lvl7pPr marL="2706395" indent="0">
              <a:buNone/>
              <a:defRPr sz="1974"/>
            </a:lvl7pPr>
            <a:lvl8pPr marL="3157452" indent="0">
              <a:buNone/>
              <a:defRPr sz="1974"/>
            </a:lvl8pPr>
            <a:lvl9pPr marL="3608510" indent="0">
              <a:buNone/>
              <a:defRPr sz="197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3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058" indent="0">
              <a:buNone/>
              <a:defRPr sz="1481"/>
            </a:lvl2pPr>
            <a:lvl3pPr marL="902132" indent="0">
              <a:buNone/>
              <a:defRPr sz="1184"/>
            </a:lvl3pPr>
            <a:lvl4pPr marL="1353199" indent="0">
              <a:buNone/>
              <a:defRPr sz="1086"/>
            </a:lvl4pPr>
            <a:lvl5pPr marL="1804265" indent="0">
              <a:buNone/>
              <a:defRPr sz="1086"/>
            </a:lvl5pPr>
            <a:lvl6pPr marL="2255340" indent="0">
              <a:buNone/>
              <a:defRPr sz="1086"/>
            </a:lvl6pPr>
            <a:lvl7pPr marL="2706395" indent="0">
              <a:buNone/>
              <a:defRPr sz="1086"/>
            </a:lvl7pPr>
            <a:lvl8pPr marL="3157452" indent="0">
              <a:buNone/>
              <a:defRPr sz="1086"/>
            </a:lvl8pPr>
            <a:lvl9pPr marL="3608510" indent="0">
              <a:buNone/>
              <a:defRPr sz="1086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32"/>
            <a:fld id="{7FDC709B-91CA-425D-B2BC-27E7F89975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32"/>
            <a:fld id="{81B69C4E-E50C-4F8F-BC30-CA875A2EFE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32"/>
            <a:fld id="{7FDC709B-91CA-425D-B2BC-27E7F89975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32"/>
            <a:fld id="{81B69C4E-E50C-4F8F-BC30-CA875A2EFE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6" y="360470"/>
            <a:ext cx="2594670" cy="57365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9" y="360470"/>
            <a:ext cx="7633593" cy="57365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32"/>
            <a:fld id="{7FDC709B-91CA-425D-B2BC-27E7F89975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32"/>
            <a:fld id="{81B69C4E-E50C-4F8F-BC30-CA875A2EFE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31" y="205897"/>
            <a:ext cx="421623" cy="490855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02132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endParaRPr lang="zh-CN" altLang="en-US" sz="1678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02132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endParaRPr lang="zh-CN" altLang="en-US" sz="1678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487860" y="263358"/>
            <a:ext cx="4078258" cy="3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842" tIns="42434" rIns="84842" bIns="42434">
            <a:spAutoFit/>
          </a:bodyPr>
          <a:lstStyle/>
          <a:p>
            <a:pPr defTabSz="902132">
              <a:defRPr/>
            </a:pPr>
            <a:r>
              <a:rPr lang="zh-CN" altLang="en-US" sz="1875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42771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7"/>
            <a:ext cx="6091833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5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5698" y="974627"/>
            <a:ext cx="6091833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3"/>
            <a:ext cx="10378678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4"/>
            <a:ext cx="4061222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3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3"/>
            <a:ext cx="10378678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4"/>
            <a:ext cx="4061222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9" y="1135"/>
            <a:ext cx="12030972" cy="676683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056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transition advClick="0" advTm="0">
    <p:random/>
  </p:transition>
  <p:hf sldNum="0" hdr="0"/>
  <p:txStyles>
    <p:titleStyle>
      <a:lvl1pPr marL="0" lvl="0" indent="0" algn="ctr" defTabSz="107196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14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1475" lvl="0" indent="-401475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0996" lvl="1" indent="-33569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39611" lvl="2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75818" lvl="3" indent="-26855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11118" lvl="4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6430" lvl="5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23054" lvl="6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9678" lvl="7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76301" lvl="8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6624" lvl="1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53247" lvl="2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9871" lvl="3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06495" lvl="4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33118" lvl="5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59742" lvl="6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366" lvl="7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12989" lvl="8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8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2021/8/12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6"/>
            <a:ext cx="10378678" cy="1308380"/>
          </a:xfrm>
          <a:prstGeom prst="rect">
            <a:avLst/>
          </a:prstGeom>
        </p:spPr>
        <p:txBody>
          <a:bodyPr vert="horz" lIns="91408" tIns="45718" rIns="91408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60"/>
            <a:ext cx="10378678" cy="4294933"/>
          </a:xfrm>
          <a:prstGeom prst="rect">
            <a:avLst/>
          </a:prstGeom>
        </p:spPr>
        <p:txBody>
          <a:bodyPr vert="horz" lIns="91408" tIns="45718" rIns="9140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4015"/>
            <a:ext cx="2707481" cy="360392"/>
          </a:xfrm>
          <a:prstGeom prst="rect">
            <a:avLst/>
          </a:prstGeom>
        </p:spPr>
        <p:txBody>
          <a:bodyPr vert="horz" lIns="91408" tIns="45718" rIns="91408" bIns="45718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132"/>
            <a:fld id="{7FDC709B-91CA-425D-B2BC-27E7F89975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2021/8/12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4015"/>
            <a:ext cx="4061222" cy="360392"/>
          </a:xfrm>
          <a:prstGeom prst="rect">
            <a:avLst/>
          </a:prstGeom>
        </p:spPr>
        <p:txBody>
          <a:bodyPr vert="horz" lIns="91408" tIns="45718" rIns="91408" bIns="45718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1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4015"/>
            <a:ext cx="2707481" cy="360392"/>
          </a:xfrm>
          <a:prstGeom prst="rect">
            <a:avLst/>
          </a:prstGeom>
        </p:spPr>
        <p:txBody>
          <a:bodyPr vert="horz" lIns="91408" tIns="45718" rIns="91408" bIns="45718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132"/>
            <a:fld id="{81B69C4E-E50C-4F8F-BC30-CA875A2EFE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1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3F0B3EA-80EE-46F5-953A-383930DCC953}"/>
              </a:ext>
            </a:extLst>
          </p:cNvPr>
          <p:cNvGrpSpPr/>
          <p:nvPr userDrawn="1"/>
        </p:nvGrpSpPr>
        <p:grpSpPr>
          <a:xfrm>
            <a:off x="3387131" y="2125216"/>
            <a:ext cx="4325287" cy="2518669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1DD886EA-51D9-465D-A17D-03705E5BFEF8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9"/>
              <a:chOff x="4065548" y="1655206"/>
              <a:chExt cx="4382349" cy="175099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9DA43DEB-B78D-49F5-B27E-C3D9AF2C827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BB8E4355-7116-42C9-AD0D-CEB9FE4EAA98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02513"/>
                <a:r>
                  <a:rPr lang="en-US" sz="2764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66BA3AA3-37D2-4C85-BED0-1632C9D5C224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02513"/>
                <a:r>
                  <a:rPr lang="en-US" sz="2764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02513"/>
                <a:r>
                  <a:rPr lang="en-US" sz="2764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64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64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F8568295-F25B-4B52-914D-F68C350768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F6AF063-A450-47F5-B5AC-B05853D28D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366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02132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8" indent="-225538" algn="l" defTabSz="902132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614" indent="-225538" algn="l" defTabSz="902132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7669" indent="-225538" algn="l" defTabSz="902132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8726" indent="-225538" algn="l" defTabSz="902132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2029784" indent="-225538" algn="l" defTabSz="902132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480858" indent="-225538" algn="l" defTabSz="902132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931925" indent="-225538" algn="l" defTabSz="902132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382991" indent="-225538" algn="l" defTabSz="902132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834067" indent="-225538" algn="l" defTabSz="902132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32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51058" algn="l" defTabSz="902132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902132" algn="l" defTabSz="902132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199" algn="l" defTabSz="902132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804265" algn="l" defTabSz="902132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255340" algn="l" defTabSz="902132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06395" algn="l" defTabSz="902132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157452" algn="l" defTabSz="902132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08510" algn="l" defTabSz="902132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microsoft.com/office/2007/relationships/hdphoto" Target="../media/hdphoto3.wdp"/><Relationship Id="rId10" Type="http://schemas.openxmlformats.org/officeDocument/2006/relationships/image" Target="../media/image15.gif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78"/>
            <a:ext cx="12033250" cy="6787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67" y="3922610"/>
            <a:ext cx="12544012" cy="28819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72" y="4972291"/>
            <a:ext cx="3080626" cy="185630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2" y="3098408"/>
            <a:ext cx="698806" cy="327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692" y="3066090"/>
            <a:ext cx="687892" cy="167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4999" y="3922578"/>
            <a:ext cx="3447926" cy="2865843"/>
          </a:xfrm>
          <a:prstGeom prst="rect">
            <a:avLst/>
          </a:prstGeom>
        </p:spPr>
      </p:pic>
      <p:pic>
        <p:nvPicPr>
          <p:cNvPr id="1026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62" y="2262789"/>
            <a:ext cx="3939203" cy="39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757" y="-1812322"/>
            <a:ext cx="4700488" cy="47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B6F9E2BE-F3C1-4D87-84D4-3D927251D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857" y="200618"/>
            <a:ext cx="8321935" cy="88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MS Song"/>
                <a:cs typeface="Times New Roman" panose="02020603050405020304" pitchFamily="18" charset="0"/>
              </a:rPr>
              <a:t>TRƯỜNG 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MS Song"/>
                <a:cs typeface="Times New Roman" panose="02020603050405020304" pitchFamily="18" charset="0"/>
              </a:rPr>
              <a:t>TIỂU HỌC TRẦN BÌNH TRỌNG</a:t>
            </a:r>
          </a:p>
          <a:p>
            <a:pPr algn="ctr" eaLnBrk="1" hangingPunct="1"/>
            <a:endParaRPr lang="en-US" altLang="en-US" sz="2369" b="1" i="1" dirty="0">
              <a:solidFill>
                <a:srgbClr val="009900"/>
              </a:solidFill>
              <a:latin typeface="Times New Roman" panose="02020603050405020304" pitchFamily="18" charset="0"/>
              <a:ea typeface="MS Song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3CAE60-9033-452C-B8A6-0D3E68C151E9}"/>
              </a:ext>
            </a:extLst>
          </p:cNvPr>
          <p:cNvSpPr txBox="1"/>
          <p:nvPr/>
        </p:nvSpPr>
        <p:spPr>
          <a:xfrm>
            <a:off x="2328275" y="1058877"/>
            <a:ext cx="7483114" cy="51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2513"/>
            <a:r>
              <a:rPr lang="en-US" sz="276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764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 </a:t>
            </a:r>
            <a:r>
              <a:rPr lang="en-US" sz="276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TUẦN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AB1C282-2BFE-4019-9EF4-E9F7BF44D0E5}"/>
              </a:ext>
            </a:extLst>
          </p:cNvPr>
          <p:cNvSpPr/>
          <p:nvPr/>
        </p:nvSpPr>
        <p:spPr>
          <a:xfrm>
            <a:off x="390046" y="2109146"/>
            <a:ext cx="10853556" cy="577161"/>
          </a:xfrm>
          <a:prstGeom prst="rect">
            <a:avLst/>
          </a:prstGeom>
          <a:noFill/>
        </p:spPr>
        <p:txBody>
          <a:bodyPr wrap="square" lIns="90249" tIns="45125" rIns="90249" bIns="45125">
            <a:spAutoFit/>
          </a:bodyPr>
          <a:lstStyle/>
          <a:p>
            <a:pPr algn="ctr" defTabSz="902513"/>
            <a:r>
              <a:rPr lang="en-US" sz="3158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3158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endParaRPr lang="en-US" sz="3158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DA21E0C-6A99-464F-9B13-A5CB6F1A7BEF}"/>
              </a:ext>
            </a:extLst>
          </p:cNvPr>
          <p:cNvSpPr txBox="1"/>
          <p:nvPr/>
        </p:nvSpPr>
        <p:spPr>
          <a:xfrm>
            <a:off x="2759613" y="3413007"/>
            <a:ext cx="6590252" cy="51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2513"/>
            <a:r>
              <a:rPr lang="en-US" sz="2764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64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4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64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64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764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4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64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4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endParaRPr lang="en-US" sz="2764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20"/>
            <a:ext cx="1120080" cy="11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3" y="2190416"/>
            <a:ext cx="4655244" cy="3483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0184" y="4104630"/>
            <a:ext cx="3131091" cy="2830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53" y="0"/>
            <a:ext cx="8311839" cy="6805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09" y="360214"/>
            <a:ext cx="3596699" cy="3197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215441" y="2131649"/>
            <a:ext cx="5507929" cy="3601311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5</a:t>
            </a: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haønh</a:t>
            </a:r>
            <a:endParaRPr lang="en-US" sz="8000" b="1" dirty="0">
              <a:ln/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</a:rPr>
              <a:t>VBT/10-11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20"/>
            <a:ext cx="774442" cy="7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72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17913" y="-431874"/>
            <a:ext cx="864096" cy="1615827"/>
            <a:chOff x="183977" y="-215850"/>
            <a:chExt cx="1152128" cy="1615827"/>
          </a:xfrm>
        </p:grpSpPr>
        <p:sp>
          <p:nvSpPr>
            <p:cNvPr id="4" name="Rounded Rectangle 3"/>
            <p:cNvSpPr/>
            <p:nvPr/>
          </p:nvSpPr>
          <p:spPr>
            <a:xfrm>
              <a:off x="183977" y="360214"/>
              <a:ext cx="1152128" cy="792088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993" y="-215850"/>
              <a:ext cx="7200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  <a:ea typeface="宋体"/>
                  <a:cs typeface="+mn-cs"/>
                </a:rPr>
                <a:t>…</a:t>
              </a:r>
            </a:p>
            <a:p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16225" y="108394"/>
            <a:ext cx="1606473" cy="881269"/>
            <a:chOff x="980826" y="484266"/>
            <a:chExt cx="1606473" cy="881269"/>
          </a:xfrm>
        </p:grpSpPr>
        <p:sp>
          <p:nvSpPr>
            <p:cNvPr id="7" name="TextBox 6"/>
            <p:cNvSpPr txBox="1"/>
            <p:nvPr/>
          </p:nvSpPr>
          <p:spPr>
            <a:xfrm>
              <a:off x="1011797" y="629201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  <a:ea typeface="宋体"/>
                  <a:cs typeface="+mn-cs"/>
                </a:rPr>
                <a:t>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80826" y="484266"/>
              <a:ext cx="1606473" cy="881269"/>
              <a:chOff x="2488233" y="288206"/>
              <a:chExt cx="6988413" cy="820593"/>
            </a:xfrm>
          </p:grpSpPr>
          <p:sp>
            <p:nvSpPr>
              <p:cNvPr id="8" name="Frame 7"/>
              <p:cNvSpPr/>
              <p:nvPr/>
            </p:nvSpPr>
            <p:spPr>
              <a:xfrm>
                <a:off x="2488233" y="288206"/>
                <a:ext cx="6354181" cy="820593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62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427972" y="401534"/>
                <a:ext cx="6048674" cy="544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562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NI-Avo" pitchFamily="2" charset="0"/>
                    <a:ea typeface="宋体"/>
                    <a:cs typeface="+mn-cs"/>
                  </a:rPr>
                  <a:t>d/ñ</a:t>
                </a: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1221703" y="4950353"/>
            <a:ext cx="137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……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eâ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Avo" pitchFamily="2" charset="0"/>
              <a:ea typeface="宋体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2778" y="4953638"/>
            <a:ext cx="130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65916" y="4215809"/>
            <a:ext cx="233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……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aù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Avo" pitchFamily="2" charset="0"/>
              <a:ea typeface="宋体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0869" y="4215809"/>
            <a:ext cx="130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ñ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70468" y="5301427"/>
            <a:ext cx="420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…..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eá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Avo" pitchFamily="2" charset="0"/>
              <a:ea typeface="宋体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09572" y="5301426"/>
            <a:ext cx="130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453E35-247C-4DD2-8C08-AEC8B4B28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5" y="1784559"/>
            <a:ext cx="2503034" cy="2786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AAD067D-DE59-4F16-A099-FD95D766A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16" y="2321482"/>
            <a:ext cx="4053834" cy="21261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18AA893-D9EB-48FA-8815-59F23395F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92" y="1609520"/>
            <a:ext cx="3312367" cy="2374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20"/>
            <a:ext cx="774442" cy="7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673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8BD334-7D59-4CF7-A30B-67093DF7A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9" y="144139"/>
            <a:ext cx="10081120" cy="66410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520681" y="338099"/>
            <a:ext cx="2304256" cy="1834137"/>
            <a:chOff x="764431" y="5058968"/>
            <a:chExt cx="2304256" cy="1834137"/>
          </a:xfrm>
        </p:grpSpPr>
        <p:sp>
          <p:nvSpPr>
            <p:cNvPr id="9" name="TextBox 8"/>
            <p:cNvSpPr txBox="1"/>
            <p:nvPr/>
          </p:nvSpPr>
          <p:spPr>
            <a:xfrm>
              <a:off x="764431" y="5058968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  <a:cs typeface="+mn-cs"/>
                </a:rPr>
                <a:t>heï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endParaRPr>
            </a:p>
          </p:txBody>
        </p:sp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>
              <a:off x="1190394" y="5650384"/>
              <a:ext cx="438133" cy="12427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9184978" y="2068401"/>
            <a:ext cx="2920887" cy="713500"/>
            <a:chOff x="-64377" y="5518081"/>
            <a:chExt cx="2920887" cy="713500"/>
          </a:xfrm>
        </p:grpSpPr>
        <p:sp>
          <p:nvSpPr>
            <p:cNvPr id="15" name="TextBox 14"/>
            <p:cNvSpPr txBox="1"/>
            <p:nvPr/>
          </p:nvSpPr>
          <p:spPr>
            <a:xfrm>
              <a:off x="552254" y="5518081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  <a:cs typeface="+mn-cs"/>
                </a:rPr>
                <a:t>caù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  <a:cs typeface="+mn-cs"/>
                </a:rPr>
                <a:t>kho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endParaRPr>
            </a:p>
          </p:txBody>
        </p: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flipH="1">
              <a:off x="-64377" y="5841246"/>
              <a:ext cx="616631" cy="3903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360441" y="317943"/>
            <a:ext cx="2160240" cy="1266937"/>
            <a:chOff x="724037" y="5183015"/>
            <a:chExt cx="2556284" cy="1338945"/>
          </a:xfrm>
        </p:grpSpPr>
        <p:sp>
          <p:nvSpPr>
            <p:cNvPr id="19" name="TextBox 18"/>
            <p:cNvSpPr txBox="1"/>
            <p:nvPr/>
          </p:nvSpPr>
          <p:spPr>
            <a:xfrm>
              <a:off x="976065" y="5183015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  <a:cs typeface="+mn-cs"/>
                </a:rPr>
                <a:t>deá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endParaRPr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H="1">
              <a:off x="724037" y="5714212"/>
              <a:ext cx="756084" cy="8077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D964CB2-E22D-4EF1-8855-9210950357A8}"/>
              </a:ext>
            </a:extLst>
          </p:cNvPr>
          <p:cNvSpPr/>
          <p:nvPr/>
        </p:nvSpPr>
        <p:spPr>
          <a:xfrm>
            <a:off x="2901232" y="2172236"/>
            <a:ext cx="6968147" cy="4119490"/>
          </a:xfrm>
          <a:custGeom>
            <a:avLst/>
            <a:gdLst>
              <a:gd name="connsiteX0" fmla="*/ 0 w 6968147"/>
              <a:gd name="connsiteY0" fmla="*/ 925480 h 4119490"/>
              <a:gd name="connsiteX1" fmla="*/ 412124 w 6968147"/>
              <a:gd name="connsiteY1" fmla="*/ 912601 h 4119490"/>
              <a:gd name="connsiteX2" fmla="*/ 566670 w 6968147"/>
              <a:gd name="connsiteY2" fmla="*/ 886843 h 4119490"/>
              <a:gd name="connsiteX3" fmla="*/ 631065 w 6968147"/>
              <a:gd name="connsiteY3" fmla="*/ 873964 h 4119490"/>
              <a:gd name="connsiteX4" fmla="*/ 669701 w 6968147"/>
              <a:gd name="connsiteY4" fmla="*/ 848207 h 4119490"/>
              <a:gd name="connsiteX5" fmla="*/ 708338 w 6968147"/>
              <a:gd name="connsiteY5" fmla="*/ 835328 h 4119490"/>
              <a:gd name="connsiteX6" fmla="*/ 824248 w 6968147"/>
              <a:gd name="connsiteY6" fmla="*/ 706539 h 4119490"/>
              <a:gd name="connsiteX7" fmla="*/ 837127 w 6968147"/>
              <a:gd name="connsiteY7" fmla="*/ 667902 h 4119490"/>
              <a:gd name="connsiteX8" fmla="*/ 862884 w 6968147"/>
              <a:gd name="connsiteY8" fmla="*/ 629266 h 4119490"/>
              <a:gd name="connsiteX9" fmla="*/ 888642 w 6968147"/>
              <a:gd name="connsiteY9" fmla="*/ 551993 h 4119490"/>
              <a:gd name="connsiteX10" fmla="*/ 901521 w 6968147"/>
              <a:gd name="connsiteY10" fmla="*/ 204263 h 4119490"/>
              <a:gd name="connsiteX11" fmla="*/ 914400 w 6968147"/>
              <a:gd name="connsiteY11" fmla="*/ 165626 h 4119490"/>
              <a:gd name="connsiteX12" fmla="*/ 953036 w 6968147"/>
              <a:gd name="connsiteY12" fmla="*/ 152748 h 4119490"/>
              <a:gd name="connsiteX13" fmla="*/ 1030310 w 6968147"/>
              <a:gd name="connsiteY13" fmla="*/ 139869 h 4119490"/>
              <a:gd name="connsiteX14" fmla="*/ 1133341 w 6968147"/>
              <a:gd name="connsiteY14" fmla="*/ 114111 h 4119490"/>
              <a:gd name="connsiteX15" fmla="*/ 1210614 w 6968147"/>
              <a:gd name="connsiteY15" fmla="*/ 88353 h 4119490"/>
              <a:gd name="connsiteX16" fmla="*/ 1300766 w 6968147"/>
              <a:gd name="connsiteY16" fmla="*/ 75474 h 4119490"/>
              <a:gd name="connsiteX17" fmla="*/ 1403797 w 6968147"/>
              <a:gd name="connsiteY17" fmla="*/ 62595 h 4119490"/>
              <a:gd name="connsiteX18" fmla="*/ 1468191 w 6968147"/>
              <a:gd name="connsiteY18" fmla="*/ 49717 h 4119490"/>
              <a:gd name="connsiteX19" fmla="*/ 1738648 w 6968147"/>
              <a:gd name="connsiteY19" fmla="*/ 23959 h 4119490"/>
              <a:gd name="connsiteX20" fmla="*/ 2163650 w 6968147"/>
              <a:gd name="connsiteY20" fmla="*/ 23959 h 4119490"/>
              <a:gd name="connsiteX21" fmla="*/ 2266681 w 6968147"/>
              <a:gd name="connsiteY21" fmla="*/ 36838 h 4119490"/>
              <a:gd name="connsiteX22" fmla="*/ 2408349 w 6968147"/>
              <a:gd name="connsiteY22" fmla="*/ 62595 h 4119490"/>
              <a:gd name="connsiteX23" fmla="*/ 2459865 w 6968147"/>
              <a:gd name="connsiteY23" fmla="*/ 75474 h 4119490"/>
              <a:gd name="connsiteX24" fmla="*/ 2537138 w 6968147"/>
              <a:gd name="connsiteY24" fmla="*/ 88353 h 4119490"/>
              <a:gd name="connsiteX25" fmla="*/ 2614411 w 6968147"/>
              <a:gd name="connsiteY25" fmla="*/ 114111 h 4119490"/>
              <a:gd name="connsiteX26" fmla="*/ 2691684 w 6968147"/>
              <a:gd name="connsiteY26" fmla="*/ 165626 h 4119490"/>
              <a:gd name="connsiteX27" fmla="*/ 2743200 w 6968147"/>
              <a:gd name="connsiteY27" fmla="*/ 242900 h 4119490"/>
              <a:gd name="connsiteX28" fmla="*/ 2768958 w 6968147"/>
              <a:gd name="connsiteY28" fmla="*/ 281536 h 4119490"/>
              <a:gd name="connsiteX29" fmla="*/ 2807594 w 6968147"/>
              <a:gd name="connsiteY29" fmla="*/ 436083 h 4119490"/>
              <a:gd name="connsiteX30" fmla="*/ 2820473 w 6968147"/>
              <a:gd name="connsiteY30" fmla="*/ 770933 h 4119490"/>
              <a:gd name="connsiteX31" fmla="*/ 2859110 w 6968147"/>
              <a:gd name="connsiteY31" fmla="*/ 809570 h 4119490"/>
              <a:gd name="connsiteX32" fmla="*/ 2884867 w 6968147"/>
              <a:gd name="connsiteY32" fmla="*/ 848207 h 4119490"/>
              <a:gd name="connsiteX33" fmla="*/ 2962141 w 6968147"/>
              <a:gd name="connsiteY33" fmla="*/ 886843 h 4119490"/>
              <a:gd name="connsiteX34" fmla="*/ 3078050 w 6968147"/>
              <a:gd name="connsiteY34" fmla="*/ 938359 h 4119490"/>
              <a:gd name="connsiteX35" fmla="*/ 4095481 w 6968147"/>
              <a:gd name="connsiteY35" fmla="*/ 964117 h 4119490"/>
              <a:gd name="connsiteX36" fmla="*/ 4224270 w 6968147"/>
              <a:gd name="connsiteY36" fmla="*/ 976995 h 4119490"/>
              <a:gd name="connsiteX37" fmla="*/ 4327301 w 6968147"/>
              <a:gd name="connsiteY37" fmla="*/ 989874 h 4119490"/>
              <a:gd name="connsiteX38" fmla="*/ 4765183 w 6968147"/>
              <a:gd name="connsiteY38" fmla="*/ 1002753 h 4119490"/>
              <a:gd name="connsiteX39" fmla="*/ 4842456 w 6968147"/>
              <a:gd name="connsiteY39" fmla="*/ 1015632 h 4119490"/>
              <a:gd name="connsiteX40" fmla="*/ 4919729 w 6968147"/>
              <a:gd name="connsiteY40" fmla="*/ 1067148 h 4119490"/>
              <a:gd name="connsiteX41" fmla="*/ 4945487 w 6968147"/>
              <a:gd name="connsiteY41" fmla="*/ 1144421 h 4119490"/>
              <a:gd name="connsiteX42" fmla="*/ 4958366 w 6968147"/>
              <a:gd name="connsiteY42" fmla="*/ 1183057 h 4119490"/>
              <a:gd name="connsiteX43" fmla="*/ 4984124 w 6968147"/>
              <a:gd name="connsiteY43" fmla="*/ 1298967 h 4119490"/>
              <a:gd name="connsiteX44" fmla="*/ 4997003 w 6968147"/>
              <a:gd name="connsiteY44" fmla="*/ 1337604 h 4119490"/>
              <a:gd name="connsiteX45" fmla="*/ 5009881 w 6968147"/>
              <a:gd name="connsiteY45" fmla="*/ 1427756 h 4119490"/>
              <a:gd name="connsiteX46" fmla="*/ 5022760 w 6968147"/>
              <a:gd name="connsiteY46" fmla="*/ 1530787 h 4119490"/>
              <a:gd name="connsiteX47" fmla="*/ 5048518 w 6968147"/>
              <a:gd name="connsiteY47" fmla="*/ 1633818 h 4119490"/>
              <a:gd name="connsiteX48" fmla="*/ 5112912 w 6968147"/>
              <a:gd name="connsiteY48" fmla="*/ 1711091 h 4119490"/>
              <a:gd name="connsiteX49" fmla="*/ 5138670 w 6968147"/>
              <a:gd name="connsiteY49" fmla="*/ 1749728 h 4119490"/>
              <a:gd name="connsiteX50" fmla="*/ 5215943 w 6968147"/>
              <a:gd name="connsiteY50" fmla="*/ 1775486 h 4119490"/>
              <a:gd name="connsiteX51" fmla="*/ 5254580 w 6968147"/>
              <a:gd name="connsiteY51" fmla="*/ 1788364 h 4119490"/>
              <a:gd name="connsiteX52" fmla="*/ 5293217 w 6968147"/>
              <a:gd name="connsiteY52" fmla="*/ 1801243 h 4119490"/>
              <a:gd name="connsiteX53" fmla="*/ 5344732 w 6968147"/>
              <a:gd name="connsiteY53" fmla="*/ 1814122 h 4119490"/>
              <a:gd name="connsiteX54" fmla="*/ 5486400 w 6968147"/>
              <a:gd name="connsiteY54" fmla="*/ 1865638 h 4119490"/>
              <a:gd name="connsiteX55" fmla="*/ 5537915 w 6968147"/>
              <a:gd name="connsiteY55" fmla="*/ 1878517 h 4119490"/>
              <a:gd name="connsiteX56" fmla="*/ 5615189 w 6968147"/>
              <a:gd name="connsiteY56" fmla="*/ 1904274 h 4119490"/>
              <a:gd name="connsiteX57" fmla="*/ 5743977 w 6968147"/>
              <a:gd name="connsiteY57" fmla="*/ 1942911 h 4119490"/>
              <a:gd name="connsiteX58" fmla="*/ 5872766 w 6968147"/>
              <a:gd name="connsiteY58" fmla="*/ 2020184 h 4119490"/>
              <a:gd name="connsiteX59" fmla="*/ 5962918 w 6968147"/>
              <a:gd name="connsiteY59" fmla="*/ 2058821 h 4119490"/>
              <a:gd name="connsiteX60" fmla="*/ 6078828 w 6968147"/>
              <a:gd name="connsiteY60" fmla="*/ 2123215 h 4119490"/>
              <a:gd name="connsiteX61" fmla="*/ 6194738 w 6968147"/>
              <a:gd name="connsiteY61" fmla="*/ 2213367 h 4119490"/>
              <a:gd name="connsiteX62" fmla="*/ 6233374 w 6968147"/>
              <a:gd name="connsiteY62" fmla="*/ 2226246 h 4119490"/>
              <a:gd name="connsiteX63" fmla="*/ 6284890 w 6968147"/>
              <a:gd name="connsiteY63" fmla="*/ 2264883 h 4119490"/>
              <a:gd name="connsiteX64" fmla="*/ 6426558 w 6968147"/>
              <a:gd name="connsiteY64" fmla="*/ 2367914 h 4119490"/>
              <a:gd name="connsiteX65" fmla="*/ 6465194 w 6968147"/>
              <a:gd name="connsiteY65" fmla="*/ 2380793 h 4119490"/>
              <a:gd name="connsiteX66" fmla="*/ 6503831 w 6968147"/>
              <a:gd name="connsiteY66" fmla="*/ 2406550 h 4119490"/>
              <a:gd name="connsiteX67" fmla="*/ 6542467 w 6968147"/>
              <a:gd name="connsiteY67" fmla="*/ 2419429 h 4119490"/>
              <a:gd name="connsiteX68" fmla="*/ 6619741 w 6968147"/>
              <a:gd name="connsiteY68" fmla="*/ 2470945 h 4119490"/>
              <a:gd name="connsiteX69" fmla="*/ 6697014 w 6968147"/>
              <a:gd name="connsiteY69" fmla="*/ 2522460 h 4119490"/>
              <a:gd name="connsiteX70" fmla="*/ 6748529 w 6968147"/>
              <a:gd name="connsiteY70" fmla="*/ 2561097 h 4119490"/>
              <a:gd name="connsiteX71" fmla="*/ 6825803 w 6968147"/>
              <a:gd name="connsiteY71" fmla="*/ 2612612 h 4119490"/>
              <a:gd name="connsiteX72" fmla="*/ 6915955 w 6968147"/>
              <a:gd name="connsiteY72" fmla="*/ 2702764 h 4119490"/>
              <a:gd name="connsiteX73" fmla="*/ 6967470 w 6968147"/>
              <a:gd name="connsiteY73" fmla="*/ 2818674 h 4119490"/>
              <a:gd name="connsiteX74" fmla="*/ 6941712 w 6968147"/>
              <a:gd name="connsiteY74" fmla="*/ 3050494 h 4119490"/>
              <a:gd name="connsiteX75" fmla="*/ 6915955 w 6968147"/>
              <a:gd name="connsiteY75" fmla="*/ 3153525 h 4119490"/>
              <a:gd name="connsiteX76" fmla="*/ 6877318 w 6968147"/>
              <a:gd name="connsiteY76" fmla="*/ 3269435 h 4119490"/>
              <a:gd name="connsiteX77" fmla="*/ 6787166 w 6968147"/>
              <a:gd name="connsiteY77" fmla="*/ 3411102 h 4119490"/>
              <a:gd name="connsiteX78" fmla="*/ 6774287 w 6968147"/>
              <a:gd name="connsiteY78" fmla="*/ 3449739 h 4119490"/>
              <a:gd name="connsiteX79" fmla="*/ 6697014 w 6968147"/>
              <a:gd name="connsiteY79" fmla="*/ 3552770 h 4119490"/>
              <a:gd name="connsiteX80" fmla="*/ 6568225 w 6968147"/>
              <a:gd name="connsiteY80" fmla="*/ 3707317 h 4119490"/>
              <a:gd name="connsiteX81" fmla="*/ 6529589 w 6968147"/>
              <a:gd name="connsiteY81" fmla="*/ 3745953 h 4119490"/>
              <a:gd name="connsiteX82" fmla="*/ 6323527 w 6968147"/>
              <a:gd name="connsiteY82" fmla="*/ 3874742 h 4119490"/>
              <a:gd name="connsiteX83" fmla="*/ 6233374 w 6968147"/>
              <a:gd name="connsiteY83" fmla="*/ 3913379 h 4119490"/>
              <a:gd name="connsiteX84" fmla="*/ 6168980 w 6968147"/>
              <a:gd name="connsiteY84" fmla="*/ 3952015 h 4119490"/>
              <a:gd name="connsiteX85" fmla="*/ 5937160 w 6968147"/>
              <a:gd name="connsiteY85" fmla="*/ 4055046 h 4119490"/>
              <a:gd name="connsiteX86" fmla="*/ 5859887 w 6968147"/>
              <a:gd name="connsiteY86" fmla="*/ 4080804 h 4119490"/>
              <a:gd name="connsiteX87" fmla="*/ 5821250 w 6968147"/>
              <a:gd name="connsiteY87" fmla="*/ 4093683 h 4119490"/>
              <a:gd name="connsiteX88" fmla="*/ 5769735 w 6968147"/>
              <a:gd name="connsiteY88" fmla="*/ 4119441 h 411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968147" h="4119490">
                <a:moveTo>
                  <a:pt x="0" y="925480"/>
                </a:moveTo>
                <a:lnTo>
                  <a:pt x="412124" y="912601"/>
                </a:lnTo>
                <a:cubicBezTo>
                  <a:pt x="507041" y="907855"/>
                  <a:pt x="494709" y="902834"/>
                  <a:pt x="566670" y="886843"/>
                </a:cubicBezTo>
                <a:cubicBezTo>
                  <a:pt x="588039" y="882094"/>
                  <a:pt x="609600" y="878257"/>
                  <a:pt x="631065" y="873964"/>
                </a:cubicBezTo>
                <a:cubicBezTo>
                  <a:pt x="643944" y="865378"/>
                  <a:pt x="655857" y="855129"/>
                  <a:pt x="669701" y="848207"/>
                </a:cubicBezTo>
                <a:cubicBezTo>
                  <a:pt x="681843" y="842136"/>
                  <a:pt x="697737" y="843809"/>
                  <a:pt x="708338" y="835328"/>
                </a:cubicBezTo>
                <a:cubicBezTo>
                  <a:pt x="736150" y="813078"/>
                  <a:pt x="801608" y="751819"/>
                  <a:pt x="824248" y="706539"/>
                </a:cubicBezTo>
                <a:cubicBezTo>
                  <a:pt x="830319" y="694397"/>
                  <a:pt x="831056" y="680044"/>
                  <a:pt x="837127" y="667902"/>
                </a:cubicBezTo>
                <a:cubicBezTo>
                  <a:pt x="844049" y="654058"/>
                  <a:pt x="856598" y="643410"/>
                  <a:pt x="862884" y="629266"/>
                </a:cubicBezTo>
                <a:cubicBezTo>
                  <a:pt x="873911" y="604455"/>
                  <a:pt x="888642" y="551993"/>
                  <a:pt x="888642" y="551993"/>
                </a:cubicBezTo>
                <a:cubicBezTo>
                  <a:pt x="892935" y="436083"/>
                  <a:pt x="893805" y="319996"/>
                  <a:pt x="901521" y="204263"/>
                </a:cubicBezTo>
                <a:cubicBezTo>
                  <a:pt x="902424" y="190717"/>
                  <a:pt x="904801" y="175225"/>
                  <a:pt x="914400" y="165626"/>
                </a:cubicBezTo>
                <a:cubicBezTo>
                  <a:pt x="923999" y="156027"/>
                  <a:pt x="939784" y="155693"/>
                  <a:pt x="953036" y="152748"/>
                </a:cubicBezTo>
                <a:cubicBezTo>
                  <a:pt x="978528" y="147083"/>
                  <a:pt x="1004552" y="144162"/>
                  <a:pt x="1030310" y="139869"/>
                </a:cubicBezTo>
                <a:cubicBezTo>
                  <a:pt x="1147536" y="100792"/>
                  <a:pt x="962394" y="160733"/>
                  <a:pt x="1133341" y="114111"/>
                </a:cubicBezTo>
                <a:cubicBezTo>
                  <a:pt x="1159535" y="106967"/>
                  <a:pt x="1183736" y="92193"/>
                  <a:pt x="1210614" y="88353"/>
                </a:cubicBezTo>
                <a:lnTo>
                  <a:pt x="1300766" y="75474"/>
                </a:lnTo>
                <a:cubicBezTo>
                  <a:pt x="1335073" y="70900"/>
                  <a:pt x="1369589" y="67858"/>
                  <a:pt x="1403797" y="62595"/>
                </a:cubicBezTo>
                <a:cubicBezTo>
                  <a:pt x="1425432" y="59267"/>
                  <a:pt x="1446556" y="53045"/>
                  <a:pt x="1468191" y="49717"/>
                </a:cubicBezTo>
                <a:cubicBezTo>
                  <a:pt x="1567306" y="34469"/>
                  <a:pt x="1632868" y="32096"/>
                  <a:pt x="1738648" y="23959"/>
                </a:cubicBezTo>
                <a:cubicBezTo>
                  <a:pt x="1907435" y="-18239"/>
                  <a:pt x="1797652" y="4175"/>
                  <a:pt x="2163650" y="23959"/>
                </a:cubicBezTo>
                <a:cubicBezTo>
                  <a:pt x="2198210" y="25827"/>
                  <a:pt x="2232418" y="31943"/>
                  <a:pt x="2266681" y="36838"/>
                </a:cubicBezTo>
                <a:cubicBezTo>
                  <a:pt x="2305812" y="42428"/>
                  <a:pt x="2368422" y="53723"/>
                  <a:pt x="2408349" y="62595"/>
                </a:cubicBezTo>
                <a:cubicBezTo>
                  <a:pt x="2425628" y="66435"/>
                  <a:pt x="2442508" y="72003"/>
                  <a:pt x="2459865" y="75474"/>
                </a:cubicBezTo>
                <a:cubicBezTo>
                  <a:pt x="2485471" y="80595"/>
                  <a:pt x="2511380" y="84060"/>
                  <a:pt x="2537138" y="88353"/>
                </a:cubicBezTo>
                <a:cubicBezTo>
                  <a:pt x="2562896" y="96939"/>
                  <a:pt x="2591820" y="99050"/>
                  <a:pt x="2614411" y="114111"/>
                </a:cubicBezTo>
                <a:lnTo>
                  <a:pt x="2691684" y="165626"/>
                </a:lnTo>
                <a:lnTo>
                  <a:pt x="2743200" y="242900"/>
                </a:lnTo>
                <a:lnTo>
                  <a:pt x="2768958" y="281536"/>
                </a:lnTo>
                <a:cubicBezTo>
                  <a:pt x="2802972" y="383583"/>
                  <a:pt x="2790251" y="332028"/>
                  <a:pt x="2807594" y="436083"/>
                </a:cubicBezTo>
                <a:cubicBezTo>
                  <a:pt x="2811887" y="547700"/>
                  <a:pt x="2805211" y="660281"/>
                  <a:pt x="2820473" y="770933"/>
                </a:cubicBezTo>
                <a:cubicBezTo>
                  <a:pt x="2822962" y="788976"/>
                  <a:pt x="2847450" y="795578"/>
                  <a:pt x="2859110" y="809570"/>
                </a:cubicBezTo>
                <a:cubicBezTo>
                  <a:pt x="2869019" y="821461"/>
                  <a:pt x="2873922" y="837262"/>
                  <a:pt x="2884867" y="848207"/>
                </a:cubicBezTo>
                <a:cubicBezTo>
                  <a:pt x="2909831" y="873171"/>
                  <a:pt x="2930719" y="876369"/>
                  <a:pt x="2962141" y="886843"/>
                </a:cubicBezTo>
                <a:cubicBezTo>
                  <a:pt x="2998191" y="910877"/>
                  <a:pt x="3030256" y="937149"/>
                  <a:pt x="3078050" y="938359"/>
                </a:cubicBezTo>
                <a:lnTo>
                  <a:pt x="4095481" y="964117"/>
                </a:lnTo>
                <a:lnTo>
                  <a:pt x="4224270" y="976995"/>
                </a:lnTo>
                <a:cubicBezTo>
                  <a:pt x="4258669" y="980817"/>
                  <a:pt x="4292729" y="988228"/>
                  <a:pt x="4327301" y="989874"/>
                </a:cubicBezTo>
                <a:cubicBezTo>
                  <a:pt x="4473160" y="996820"/>
                  <a:pt x="4619222" y="998460"/>
                  <a:pt x="4765183" y="1002753"/>
                </a:cubicBezTo>
                <a:cubicBezTo>
                  <a:pt x="4790941" y="1007046"/>
                  <a:pt x="4818352" y="1005588"/>
                  <a:pt x="4842456" y="1015632"/>
                </a:cubicBezTo>
                <a:cubicBezTo>
                  <a:pt x="4871032" y="1027539"/>
                  <a:pt x="4919729" y="1067148"/>
                  <a:pt x="4919729" y="1067148"/>
                </a:cubicBezTo>
                <a:lnTo>
                  <a:pt x="4945487" y="1144421"/>
                </a:lnTo>
                <a:cubicBezTo>
                  <a:pt x="4949780" y="1157300"/>
                  <a:pt x="4955704" y="1169745"/>
                  <a:pt x="4958366" y="1183057"/>
                </a:cubicBezTo>
                <a:cubicBezTo>
                  <a:pt x="4967219" y="1227323"/>
                  <a:pt x="4971998" y="1256526"/>
                  <a:pt x="4984124" y="1298967"/>
                </a:cubicBezTo>
                <a:cubicBezTo>
                  <a:pt x="4987854" y="1312020"/>
                  <a:pt x="4992710" y="1324725"/>
                  <a:pt x="4997003" y="1337604"/>
                </a:cubicBezTo>
                <a:cubicBezTo>
                  <a:pt x="5001296" y="1367655"/>
                  <a:pt x="5005869" y="1397667"/>
                  <a:pt x="5009881" y="1427756"/>
                </a:cubicBezTo>
                <a:cubicBezTo>
                  <a:pt x="5014455" y="1462063"/>
                  <a:pt x="5017497" y="1496579"/>
                  <a:pt x="5022760" y="1530787"/>
                </a:cubicBezTo>
                <a:cubicBezTo>
                  <a:pt x="5026026" y="1552014"/>
                  <a:pt x="5036330" y="1609442"/>
                  <a:pt x="5048518" y="1633818"/>
                </a:cubicBezTo>
                <a:cubicBezTo>
                  <a:pt x="5072500" y="1681782"/>
                  <a:pt x="5077308" y="1668366"/>
                  <a:pt x="5112912" y="1711091"/>
                </a:cubicBezTo>
                <a:cubicBezTo>
                  <a:pt x="5122821" y="1722982"/>
                  <a:pt x="5125544" y="1741524"/>
                  <a:pt x="5138670" y="1749728"/>
                </a:cubicBezTo>
                <a:cubicBezTo>
                  <a:pt x="5161694" y="1764118"/>
                  <a:pt x="5190185" y="1766900"/>
                  <a:pt x="5215943" y="1775486"/>
                </a:cubicBezTo>
                <a:lnTo>
                  <a:pt x="5254580" y="1788364"/>
                </a:lnTo>
                <a:cubicBezTo>
                  <a:pt x="5267459" y="1792657"/>
                  <a:pt x="5280047" y="1797950"/>
                  <a:pt x="5293217" y="1801243"/>
                </a:cubicBezTo>
                <a:lnTo>
                  <a:pt x="5344732" y="1814122"/>
                </a:lnTo>
                <a:cubicBezTo>
                  <a:pt x="5412824" y="1859517"/>
                  <a:pt x="5368352" y="1836126"/>
                  <a:pt x="5486400" y="1865638"/>
                </a:cubicBezTo>
                <a:cubicBezTo>
                  <a:pt x="5503572" y="1869931"/>
                  <a:pt x="5521123" y="1872920"/>
                  <a:pt x="5537915" y="1878517"/>
                </a:cubicBezTo>
                <a:cubicBezTo>
                  <a:pt x="5563673" y="1887103"/>
                  <a:pt x="5588848" y="1897689"/>
                  <a:pt x="5615189" y="1904274"/>
                </a:cubicBezTo>
                <a:cubicBezTo>
                  <a:pt x="5662383" y="1916073"/>
                  <a:pt x="5696945" y="1923314"/>
                  <a:pt x="5743977" y="1942911"/>
                </a:cubicBezTo>
                <a:cubicBezTo>
                  <a:pt x="5936883" y="2023289"/>
                  <a:pt x="5726334" y="1940312"/>
                  <a:pt x="5872766" y="2020184"/>
                </a:cubicBezTo>
                <a:cubicBezTo>
                  <a:pt x="5901468" y="2035840"/>
                  <a:pt x="5934132" y="2043321"/>
                  <a:pt x="5962918" y="2058821"/>
                </a:cubicBezTo>
                <a:cubicBezTo>
                  <a:pt x="6106840" y="2136317"/>
                  <a:pt x="5986548" y="2092455"/>
                  <a:pt x="6078828" y="2123215"/>
                </a:cubicBezTo>
                <a:cubicBezTo>
                  <a:pt x="6112165" y="2156552"/>
                  <a:pt x="6148523" y="2197962"/>
                  <a:pt x="6194738" y="2213367"/>
                </a:cubicBezTo>
                <a:lnTo>
                  <a:pt x="6233374" y="2226246"/>
                </a:lnTo>
                <a:cubicBezTo>
                  <a:pt x="6250546" y="2239125"/>
                  <a:pt x="6268129" y="2251474"/>
                  <a:pt x="6284890" y="2264883"/>
                </a:cubicBezTo>
                <a:cubicBezTo>
                  <a:pt x="6350530" y="2317395"/>
                  <a:pt x="6356455" y="2332862"/>
                  <a:pt x="6426558" y="2367914"/>
                </a:cubicBezTo>
                <a:cubicBezTo>
                  <a:pt x="6438700" y="2373985"/>
                  <a:pt x="6453052" y="2374722"/>
                  <a:pt x="6465194" y="2380793"/>
                </a:cubicBezTo>
                <a:cubicBezTo>
                  <a:pt x="6479038" y="2387715"/>
                  <a:pt x="6489987" y="2399628"/>
                  <a:pt x="6503831" y="2406550"/>
                </a:cubicBezTo>
                <a:cubicBezTo>
                  <a:pt x="6515973" y="2412621"/>
                  <a:pt x="6530600" y="2412836"/>
                  <a:pt x="6542467" y="2419429"/>
                </a:cubicBezTo>
                <a:cubicBezTo>
                  <a:pt x="6569528" y="2434463"/>
                  <a:pt x="6593983" y="2453773"/>
                  <a:pt x="6619741" y="2470945"/>
                </a:cubicBezTo>
                <a:lnTo>
                  <a:pt x="6697014" y="2522460"/>
                </a:lnTo>
                <a:cubicBezTo>
                  <a:pt x="6714186" y="2535339"/>
                  <a:pt x="6730944" y="2548788"/>
                  <a:pt x="6748529" y="2561097"/>
                </a:cubicBezTo>
                <a:cubicBezTo>
                  <a:pt x="6773890" y="2578850"/>
                  <a:pt x="6802171" y="2592616"/>
                  <a:pt x="6825803" y="2612612"/>
                </a:cubicBezTo>
                <a:cubicBezTo>
                  <a:pt x="6858246" y="2640063"/>
                  <a:pt x="6915955" y="2702764"/>
                  <a:pt x="6915955" y="2702764"/>
                </a:cubicBezTo>
                <a:cubicBezTo>
                  <a:pt x="6925591" y="2722037"/>
                  <a:pt x="6966442" y="2800179"/>
                  <a:pt x="6967470" y="2818674"/>
                </a:cubicBezTo>
                <a:cubicBezTo>
                  <a:pt x="6971299" y="2887589"/>
                  <a:pt x="6958378" y="2978274"/>
                  <a:pt x="6941712" y="3050494"/>
                </a:cubicBezTo>
                <a:cubicBezTo>
                  <a:pt x="6933752" y="3084988"/>
                  <a:pt x="6924541" y="3119181"/>
                  <a:pt x="6915955" y="3153525"/>
                </a:cubicBezTo>
                <a:cubicBezTo>
                  <a:pt x="6905086" y="3197002"/>
                  <a:pt x="6899702" y="3228398"/>
                  <a:pt x="6877318" y="3269435"/>
                </a:cubicBezTo>
                <a:cubicBezTo>
                  <a:pt x="6816083" y="3381698"/>
                  <a:pt x="6838362" y="3308711"/>
                  <a:pt x="6787166" y="3411102"/>
                </a:cubicBezTo>
                <a:cubicBezTo>
                  <a:pt x="6781095" y="3423244"/>
                  <a:pt x="6781575" y="3438286"/>
                  <a:pt x="6774287" y="3449739"/>
                </a:cubicBezTo>
                <a:cubicBezTo>
                  <a:pt x="6751239" y="3485957"/>
                  <a:pt x="6716213" y="3514373"/>
                  <a:pt x="6697014" y="3552770"/>
                </a:cubicBezTo>
                <a:cubicBezTo>
                  <a:pt x="6649535" y="3647728"/>
                  <a:pt x="6684832" y="3590710"/>
                  <a:pt x="6568225" y="3707317"/>
                </a:cubicBezTo>
                <a:cubicBezTo>
                  <a:pt x="6555346" y="3720196"/>
                  <a:pt x="6544743" y="3735850"/>
                  <a:pt x="6529589" y="3745953"/>
                </a:cubicBezTo>
                <a:cubicBezTo>
                  <a:pt x="6479817" y="3779134"/>
                  <a:pt x="6367019" y="3856102"/>
                  <a:pt x="6323527" y="3874742"/>
                </a:cubicBezTo>
                <a:cubicBezTo>
                  <a:pt x="6293476" y="3887621"/>
                  <a:pt x="6262617" y="3898758"/>
                  <a:pt x="6233374" y="3913379"/>
                </a:cubicBezTo>
                <a:cubicBezTo>
                  <a:pt x="6210985" y="3924574"/>
                  <a:pt x="6190862" y="3939858"/>
                  <a:pt x="6168980" y="3952015"/>
                </a:cubicBezTo>
                <a:cubicBezTo>
                  <a:pt x="6111383" y="3984013"/>
                  <a:pt x="5956631" y="4048556"/>
                  <a:pt x="5937160" y="4055046"/>
                </a:cubicBezTo>
                <a:lnTo>
                  <a:pt x="5859887" y="4080804"/>
                </a:lnTo>
                <a:lnTo>
                  <a:pt x="5821250" y="4093683"/>
                </a:lnTo>
                <a:cubicBezTo>
                  <a:pt x="5779042" y="4121822"/>
                  <a:pt x="5798092" y="4119441"/>
                  <a:pt x="5769735" y="411944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D0BFB84-2662-4C22-9315-FF3D20AE54D0}"/>
              </a:ext>
            </a:extLst>
          </p:cNvPr>
          <p:cNvGrpSpPr/>
          <p:nvPr/>
        </p:nvGrpSpPr>
        <p:grpSpPr>
          <a:xfrm>
            <a:off x="8320881" y="3982838"/>
            <a:ext cx="3837176" cy="646331"/>
            <a:chOff x="-538991" y="5494882"/>
            <a:chExt cx="3837176" cy="6463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DD913FF-AD30-4C65-9359-2159FECC14A3}"/>
                </a:ext>
              </a:extLst>
            </p:cNvPr>
            <p:cNvSpPr txBox="1"/>
            <p:nvPr/>
          </p:nvSpPr>
          <p:spPr>
            <a:xfrm>
              <a:off x="993929" y="549488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  <a:cs typeface="+mn-cs"/>
                </a:rPr>
                <a:t>kì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  <a:cs typeface="+mn-cs"/>
                </a:rPr>
                <a:t>ñaø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9D1BD369-9137-43C5-AFD8-125D30D698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8991" y="5818047"/>
              <a:ext cx="1480728" cy="356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31F33F7-75E5-4364-8EBA-E48A75865735}"/>
              </a:ext>
            </a:extLst>
          </p:cNvPr>
          <p:cNvGrpSpPr/>
          <p:nvPr/>
        </p:nvGrpSpPr>
        <p:grpSpPr>
          <a:xfrm>
            <a:off x="4798650" y="5819643"/>
            <a:ext cx="2730143" cy="646331"/>
            <a:chOff x="1604825" y="5368283"/>
            <a:chExt cx="2730143" cy="646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F51AD27-1B94-497E-856D-F487F58C5833}"/>
                </a:ext>
              </a:extLst>
            </p:cNvPr>
            <p:cNvSpPr txBox="1"/>
            <p:nvPr/>
          </p:nvSpPr>
          <p:spPr>
            <a:xfrm>
              <a:off x="1604825" y="5368283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  <a:cs typeface="+mn-cs"/>
                </a:rPr>
                <a:t>leâ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4B5B370F-F660-4044-A8E2-50CB4278A7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6736" y="5494883"/>
              <a:ext cx="2088232" cy="2524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81CB4CE-66F5-406E-8A85-D89F172BB4C7}"/>
              </a:ext>
            </a:extLst>
          </p:cNvPr>
          <p:cNvSpPr txBox="1"/>
          <p:nvPr/>
        </p:nvSpPr>
        <p:spPr>
          <a:xfrm>
            <a:off x="826701" y="-32302"/>
            <a:ext cx="11003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Veõ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ñöôøng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cho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baïn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Haø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ñeán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choã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quaû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leâ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.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Ñoïc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caùc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chöõ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xuaát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hieän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treân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ñöôøng</a:t>
            </a:r>
            <a:r>
              <a:rPr lang="en-US" sz="2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VNI-Avo" pitchFamily="2" charset="0"/>
              </a:rPr>
              <a:t>ñi</a:t>
            </a:r>
            <a:endParaRPr lang="en-US" sz="2000" dirty="0">
              <a:solidFill>
                <a:srgbClr val="7030A0"/>
              </a:solidFill>
              <a:latin typeface="VNI-Avo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20"/>
            <a:ext cx="774442" cy="7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912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sách - đọc">
            <a:extLst>
              <a:ext uri="{FF2B5EF4-FFF2-40B4-BE49-F238E27FC236}">
                <a16:creationId xmlns:a16="http://schemas.microsoft.com/office/drawing/2014/main" xmlns="" id="{5C2E8183-2EF7-43A8-8CF9-CE4B3277D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073" y="0"/>
            <a:ext cx="864096" cy="8502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2C0A6D4-94CE-4F9D-8070-B6127284EA4F}"/>
              </a:ext>
            </a:extLst>
          </p:cNvPr>
          <p:cNvGrpSpPr/>
          <p:nvPr/>
        </p:nvGrpSpPr>
        <p:grpSpPr>
          <a:xfrm>
            <a:off x="2812269" y="3672582"/>
            <a:ext cx="6408711" cy="2736304"/>
            <a:chOff x="195030" y="2132726"/>
            <a:chExt cx="6377413" cy="2865855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xmlns="" id="{9D081DE8-00FF-4A42-9B2A-575C2249A16A}"/>
                </a:ext>
              </a:extLst>
            </p:cNvPr>
            <p:cNvSpPr/>
            <p:nvPr/>
          </p:nvSpPr>
          <p:spPr>
            <a:xfrm>
              <a:off x="195030" y="2132726"/>
              <a:ext cx="6168223" cy="2865855"/>
            </a:xfrm>
            <a:prstGeom prst="frame">
              <a:avLst>
                <a:gd name="adj1" fmla="val 2599"/>
              </a:avLst>
            </a:prstGeom>
            <a:solidFill>
              <a:srgbClr val="B80006"/>
            </a:solidFill>
            <a:ln w="25400" cap="flat" cmpd="sng" algn="ctr">
              <a:solidFill>
                <a:srgbClr val="B8000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E23CCDC-D92C-45B5-B31D-19F9412FFF41}"/>
                </a:ext>
              </a:extLst>
            </p:cNvPr>
            <p:cNvSpPr txBox="1"/>
            <p:nvPr/>
          </p:nvSpPr>
          <p:spPr>
            <a:xfrm>
              <a:off x="911593" y="2132726"/>
              <a:ext cx="5660850" cy="258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Dì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vaø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beù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ñi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chôï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Chôï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ôû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gaàn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bôø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ñeâ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.</a:t>
              </a: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Chôï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coù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heï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,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kheá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,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</a:rPr>
                <a:t>leâ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E55F3C-8420-42C1-971F-B96B54EA9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24" y="155607"/>
            <a:ext cx="7013269" cy="3325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20"/>
            <a:ext cx="774442" cy="7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8113" y="299088"/>
            <a:ext cx="1000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Noái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coät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döôùi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ñaây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phuø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hôïp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nghĩa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Avo" pitchFamily="2" charset="0"/>
              <a:ea typeface="宋体"/>
              <a:cs typeface="+mn-cs"/>
            </a:endParaRPr>
          </a:p>
        </p:txBody>
      </p:sp>
      <p:sp>
        <p:nvSpPr>
          <p:cNvPr id="6" name="Wave 5"/>
          <p:cNvSpPr/>
          <p:nvPr/>
        </p:nvSpPr>
        <p:spPr>
          <a:xfrm>
            <a:off x="1120081" y="2017527"/>
            <a:ext cx="3231832" cy="1008112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Chôï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Avo" pitchFamily="2" charset="0"/>
              <a:ea typeface="宋体"/>
              <a:cs typeface="+mn-cs"/>
            </a:endParaRPr>
          </a:p>
        </p:txBody>
      </p:sp>
      <p:sp>
        <p:nvSpPr>
          <p:cNvPr id="7" name="Wave 6"/>
          <p:cNvSpPr/>
          <p:nvPr/>
        </p:nvSpPr>
        <p:spPr>
          <a:xfrm>
            <a:off x="5982331" y="1391158"/>
            <a:ext cx="3960440" cy="1008112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ôû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keà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bôø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ñeâ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Avo" pitchFamily="2" charset="0"/>
              <a:ea typeface="宋体"/>
              <a:cs typeface="+mn-cs"/>
            </a:endParaRPr>
          </a:p>
        </p:txBody>
      </p:sp>
      <p:sp>
        <p:nvSpPr>
          <p:cNvPr id="8" name="Wave 7"/>
          <p:cNvSpPr/>
          <p:nvPr/>
        </p:nvSpPr>
        <p:spPr>
          <a:xfrm>
            <a:off x="1120081" y="4311275"/>
            <a:ext cx="3475466" cy="1008112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Beù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Avo" pitchFamily="2" charset="0"/>
              <a:ea typeface="宋体"/>
              <a:cs typeface="+mn-cs"/>
            </a:endParaRPr>
          </a:p>
        </p:txBody>
      </p:sp>
      <p:sp>
        <p:nvSpPr>
          <p:cNvPr id="9" name="Wave 8"/>
          <p:cNvSpPr/>
          <p:nvPr/>
        </p:nvSpPr>
        <p:spPr>
          <a:xfrm>
            <a:off x="6072483" y="3012127"/>
            <a:ext cx="3960440" cy="1008112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coù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heï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kheá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leâ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Avo" pitchFamily="2" charset="0"/>
              <a:ea typeface="宋体"/>
              <a:cs typeface="+mn-cs"/>
            </a:endParaRPr>
          </a:p>
        </p:txBody>
      </p:sp>
      <p:sp>
        <p:nvSpPr>
          <p:cNvPr id="10" name="Wave 9"/>
          <p:cNvSpPr/>
          <p:nvPr/>
        </p:nvSpPr>
        <p:spPr>
          <a:xfrm>
            <a:off x="6125993" y="4801819"/>
            <a:ext cx="2772308" cy="1008112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ñi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chôï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Avo" pitchFamily="2" charset="0"/>
              <a:ea typeface="宋体"/>
              <a:cs typeface="+mn-cs"/>
            </a:endParaRPr>
          </a:p>
        </p:txBody>
      </p:sp>
      <p:cxnSp>
        <p:nvCxnSpPr>
          <p:cNvPr id="12" name="Straight Connector 11"/>
          <p:cNvCxnSpPr>
            <a:cxnSpLocks/>
            <a:stCxn id="6" idx="3"/>
            <a:endCxn id="7" idx="1"/>
          </p:cNvCxnSpPr>
          <p:nvPr/>
        </p:nvCxnSpPr>
        <p:spPr>
          <a:xfrm flipV="1">
            <a:off x="4351913" y="1895214"/>
            <a:ext cx="1630418" cy="6263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10" idx="1"/>
          </p:cNvCxnSpPr>
          <p:nvPr/>
        </p:nvCxnSpPr>
        <p:spPr>
          <a:xfrm>
            <a:off x="4605431" y="4973012"/>
            <a:ext cx="1520562" cy="3328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76209A0-8062-4B33-8A4A-EA76DDAC13DF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4351913" y="2521583"/>
            <a:ext cx="1720570" cy="994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20"/>
            <a:ext cx="774442" cy="7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332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B2F917-AF02-4D46-B682-027FCA683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" y="360214"/>
            <a:ext cx="11612592" cy="5832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256823-48F0-4791-86A3-EEEFACAF4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4375" l="9873" r="89809">
                        <a14:foregroundMark x1="80255" y1="6250" x2="80255" y2="6250"/>
                        <a14:foregroundMark x1="38854" y1="94375" x2="38854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02" y="2088406"/>
            <a:ext cx="1103523" cy="562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64B429-DD0C-4323-855D-0048396A4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4375" l="9873" r="89809">
                        <a14:foregroundMark x1="80255" y1="6250" x2="80255" y2="6250"/>
                        <a14:foregroundMark x1="38854" y1="94375" x2="38854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36" y="2088405"/>
            <a:ext cx="1103523" cy="56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1091E5-963B-46DD-AD25-625E98A41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4375" l="9873" r="89809">
                        <a14:foregroundMark x1="80255" y1="6250" x2="80255" y2="6250"/>
                        <a14:foregroundMark x1="38854" y1="94375" x2="38854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53" y="4752702"/>
            <a:ext cx="1103523" cy="562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1AF18B-8367-4CAC-89E8-028F3E4CC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4375" l="9873" r="89809">
                        <a14:foregroundMark x1="80255" y1="6250" x2="80255" y2="6250"/>
                        <a14:foregroundMark x1="38854" y1="94375" x2="38854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05" y="4763795"/>
            <a:ext cx="1103523" cy="562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20"/>
            <a:ext cx="630426" cy="6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634458A-0E9B-4BFD-9300-781D55740FF4}"/>
              </a:ext>
            </a:extLst>
          </p:cNvPr>
          <p:cNvGrpSpPr/>
          <p:nvPr/>
        </p:nvGrpSpPr>
        <p:grpSpPr>
          <a:xfrm>
            <a:off x="1110422" y="-198621"/>
            <a:ext cx="864096" cy="1600438"/>
            <a:chOff x="183977" y="-210331"/>
            <a:chExt cx="1152128" cy="1600438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xmlns="" id="{09FE0129-154D-4864-961F-EB8924F30E8B}"/>
                </a:ext>
              </a:extLst>
            </p:cNvPr>
            <p:cNvSpPr/>
            <p:nvPr/>
          </p:nvSpPr>
          <p:spPr>
            <a:xfrm>
              <a:off x="183977" y="360214"/>
              <a:ext cx="1152128" cy="792088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BBE0E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765F6AC-FE51-4C8D-95B0-9DBAB2D47962}"/>
                </a:ext>
              </a:extLst>
            </p:cNvPr>
            <p:cNvSpPr txBox="1"/>
            <p:nvPr/>
          </p:nvSpPr>
          <p:spPr>
            <a:xfrm>
              <a:off x="313774" y="-210331"/>
              <a:ext cx="70184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  <a:ea typeface="宋体"/>
                </a:rPr>
                <a:t>…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D56D18B-4254-4006-975D-7412631470A3}"/>
              </a:ext>
            </a:extLst>
          </p:cNvPr>
          <p:cNvGrpSpPr/>
          <p:nvPr/>
        </p:nvGrpSpPr>
        <p:grpSpPr>
          <a:xfrm>
            <a:off x="199174" y="1666657"/>
            <a:ext cx="1606473" cy="881269"/>
            <a:chOff x="980826" y="484266"/>
            <a:chExt cx="1606473" cy="8812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CF8F52A-E69D-4C37-8191-9D3E380C4C24}"/>
                </a:ext>
              </a:extLst>
            </p:cNvPr>
            <p:cNvSpPr txBox="1"/>
            <p:nvPr/>
          </p:nvSpPr>
          <p:spPr>
            <a:xfrm>
              <a:off x="1011797" y="629201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Avo" pitchFamily="2" charset="0"/>
                  <a:ea typeface="宋体"/>
                </a:rPr>
                <a:t> 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A50C795-6D40-4B68-9F9D-8EDE291B7B8A}"/>
                </a:ext>
              </a:extLst>
            </p:cNvPr>
            <p:cNvGrpSpPr/>
            <p:nvPr/>
          </p:nvGrpSpPr>
          <p:grpSpPr>
            <a:xfrm>
              <a:off x="980826" y="484266"/>
              <a:ext cx="1606473" cy="881269"/>
              <a:chOff x="2488233" y="288206"/>
              <a:chExt cx="6988413" cy="820593"/>
            </a:xfrm>
          </p:grpSpPr>
          <p:sp>
            <p:nvSpPr>
              <p:cNvPr id="8" name="Frame 7">
                <a:extLst>
                  <a:ext uri="{FF2B5EF4-FFF2-40B4-BE49-F238E27FC236}">
                    <a16:creationId xmlns:a16="http://schemas.microsoft.com/office/drawing/2014/main" xmlns="" id="{C01B0B23-E2B5-4065-ABA1-FB1205CA7917}"/>
                  </a:ext>
                </a:extLst>
              </p:cNvPr>
              <p:cNvSpPr/>
              <p:nvPr/>
            </p:nvSpPr>
            <p:spPr>
              <a:xfrm>
                <a:off x="2488233" y="288206"/>
                <a:ext cx="6354181" cy="820593"/>
              </a:xfrm>
              <a:prstGeom prst="fram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BBE0E3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038D2F0-659B-49FD-9C82-6378FB20DCA9}"/>
                  </a:ext>
                </a:extLst>
              </p:cNvPr>
              <p:cNvSpPr txBox="1"/>
              <p:nvPr/>
            </p:nvSpPr>
            <p:spPr>
              <a:xfrm>
                <a:off x="3427972" y="401534"/>
                <a:ext cx="6048674" cy="544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NI-Avo" pitchFamily="2" charset="0"/>
                    <a:ea typeface="宋体"/>
                  </a:rPr>
                  <a:t>c/k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F1A9C6-D856-402A-A8F2-458011F2C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41" y="283180"/>
            <a:ext cx="2829268" cy="1951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0474A92-E5D1-45CB-9F4B-81071AE42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16" y="283180"/>
            <a:ext cx="3288523" cy="2237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58950E5-71C7-45C6-9C2D-9506EF534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24" y="3240534"/>
            <a:ext cx="2734053" cy="22429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5DAF030-969B-4B81-B8E4-D576D9CD2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05" y="3348276"/>
            <a:ext cx="3096344" cy="20274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C9C58FA-BACF-40F3-B8D1-B094E644CDD7}"/>
              </a:ext>
            </a:extLst>
          </p:cNvPr>
          <p:cNvSpPr txBox="1"/>
          <p:nvPr/>
        </p:nvSpPr>
        <p:spPr>
          <a:xfrm>
            <a:off x="3248093" y="2239069"/>
            <a:ext cx="420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VNI-Avo" pitchFamily="2" charset="0"/>
                <a:ea typeface="宋体"/>
              </a:rPr>
              <a:t>…..</a:t>
            </a:r>
            <a:r>
              <a:rPr lang="en-US" sz="4800" dirty="0" err="1">
                <a:solidFill>
                  <a:srgbClr val="000000"/>
                </a:solidFill>
                <a:latin typeface="VNI-Avo" pitchFamily="2" charset="0"/>
                <a:ea typeface="宋体"/>
              </a:rPr>
              <a:t>oâ</a:t>
            </a:r>
            <a:endParaRPr lang="en-US" sz="4800" dirty="0">
              <a:solidFill>
                <a:srgbClr val="000000"/>
              </a:solidFill>
              <a:latin typeface="VNI-Avo" pitchFamily="2" charset="0"/>
              <a:ea typeface="宋体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B044021-4EFB-4A87-BC45-A5BC6AD7F56D}"/>
              </a:ext>
            </a:extLst>
          </p:cNvPr>
          <p:cNvSpPr txBox="1"/>
          <p:nvPr/>
        </p:nvSpPr>
        <p:spPr>
          <a:xfrm>
            <a:off x="3472006" y="2234400"/>
            <a:ext cx="130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VNI-Avo" pitchFamily="2" charset="0"/>
                <a:ea typeface="宋体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480D18C-2BD3-4E21-BE49-2F8F0139BD54}"/>
              </a:ext>
            </a:extLst>
          </p:cNvPr>
          <p:cNvSpPr txBox="1"/>
          <p:nvPr/>
        </p:nvSpPr>
        <p:spPr>
          <a:xfrm>
            <a:off x="8929320" y="2254305"/>
            <a:ext cx="420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VNI-Avo" pitchFamily="2" charset="0"/>
                <a:ea typeface="宋体"/>
              </a:rPr>
              <a:t>…..</a:t>
            </a:r>
            <a:r>
              <a:rPr lang="en-US" sz="4800" dirty="0" err="1">
                <a:solidFill>
                  <a:srgbClr val="000000"/>
                </a:solidFill>
                <a:latin typeface="VNI-Avo" pitchFamily="2" charset="0"/>
                <a:ea typeface="宋体"/>
              </a:rPr>
              <a:t>eå</a:t>
            </a:r>
            <a:endParaRPr lang="en-US" sz="4800" dirty="0">
              <a:solidFill>
                <a:srgbClr val="000000"/>
              </a:solidFill>
              <a:latin typeface="VNI-Avo" pitchFamily="2" charset="0"/>
              <a:ea typeface="宋体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4410C6-1BA3-4774-8032-DB7429056539}"/>
              </a:ext>
            </a:extLst>
          </p:cNvPr>
          <p:cNvSpPr txBox="1"/>
          <p:nvPr/>
        </p:nvSpPr>
        <p:spPr>
          <a:xfrm>
            <a:off x="9256985" y="2233868"/>
            <a:ext cx="130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VNI-Avo" pitchFamily="2" charset="0"/>
                <a:ea typeface="宋体"/>
              </a:rPr>
              <a:t>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4B1CBE6-6088-44E4-B8F0-8500531C56D9}"/>
              </a:ext>
            </a:extLst>
          </p:cNvPr>
          <p:cNvSpPr txBox="1"/>
          <p:nvPr/>
        </p:nvSpPr>
        <p:spPr>
          <a:xfrm>
            <a:off x="3024664" y="5675360"/>
            <a:ext cx="420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VNI-Avo" pitchFamily="2" charset="0"/>
                <a:ea typeface="宋体"/>
              </a:rPr>
              <a:t>…..</a:t>
            </a:r>
            <a:r>
              <a:rPr lang="en-US" sz="4800" dirty="0" err="1">
                <a:solidFill>
                  <a:srgbClr val="000000"/>
                </a:solidFill>
                <a:latin typeface="VNI-Avo" pitchFamily="2" charset="0"/>
                <a:ea typeface="宋体"/>
              </a:rPr>
              <a:t>ôø</a:t>
            </a:r>
            <a:endParaRPr lang="en-US" sz="4800" dirty="0">
              <a:solidFill>
                <a:srgbClr val="000000"/>
              </a:solidFill>
              <a:latin typeface="VNI-Avo" pitchFamily="2" charset="0"/>
              <a:ea typeface="宋体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6886742-0BBA-488D-8233-985D2D29BD1A}"/>
              </a:ext>
            </a:extLst>
          </p:cNvPr>
          <p:cNvSpPr txBox="1"/>
          <p:nvPr/>
        </p:nvSpPr>
        <p:spPr>
          <a:xfrm>
            <a:off x="3272562" y="5653987"/>
            <a:ext cx="130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VNI-Avo" pitchFamily="2" charset="0"/>
                <a:ea typeface="宋体"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F404985-C268-40E6-AA39-373D50A5E8D8}"/>
              </a:ext>
            </a:extLst>
          </p:cNvPr>
          <p:cNvSpPr txBox="1"/>
          <p:nvPr/>
        </p:nvSpPr>
        <p:spPr>
          <a:xfrm>
            <a:off x="8608913" y="5675360"/>
            <a:ext cx="420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VNI-Avo" pitchFamily="2" charset="0"/>
                <a:ea typeface="宋体"/>
              </a:rPr>
              <a:t>…..</a:t>
            </a:r>
            <a:r>
              <a:rPr lang="en-US" sz="4800" dirty="0" err="1">
                <a:solidFill>
                  <a:srgbClr val="000000"/>
                </a:solidFill>
                <a:latin typeface="VNI-Avo" pitchFamily="2" charset="0"/>
                <a:ea typeface="宋体"/>
              </a:rPr>
              <a:t>eø</a:t>
            </a:r>
            <a:endParaRPr lang="en-US" sz="4800" dirty="0">
              <a:solidFill>
                <a:srgbClr val="000000"/>
              </a:solidFill>
              <a:latin typeface="VNI-Avo" pitchFamily="2" charset="0"/>
              <a:ea typeface="宋体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92CECD2-1121-4BE4-AFF7-1F8B4334889D}"/>
              </a:ext>
            </a:extLst>
          </p:cNvPr>
          <p:cNvSpPr txBox="1"/>
          <p:nvPr/>
        </p:nvSpPr>
        <p:spPr>
          <a:xfrm>
            <a:off x="8735589" y="5675360"/>
            <a:ext cx="130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VNI-Avo" pitchFamily="2" charset="0"/>
                <a:ea typeface="宋体"/>
              </a:rPr>
              <a:t>k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20"/>
            <a:ext cx="774442" cy="7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" y="-1"/>
            <a:ext cx="12033179" cy="6769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65325" y="2016398"/>
            <a:ext cx="13163968" cy="2585648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con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20"/>
            <a:ext cx="774442" cy="7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主题​​">
  <a:themeElements>
    <a:clrScheme name="自定义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2E75B5"/>
      </a:accent2>
      <a:accent3>
        <a:srgbClr val="A5A5A5"/>
      </a:accent3>
      <a:accent4>
        <a:srgbClr val="BD15A5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3416</TotalTime>
  <Words>129</Words>
  <Application>Microsoft Office PowerPoint</Application>
  <PresentationFormat>Custom</PresentationFormat>
  <Paragraphs>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Calibri Light</vt:lpstr>
      <vt:lpstr>MS Song</vt:lpstr>
      <vt:lpstr>Times New Roman</vt:lpstr>
      <vt:lpstr>VNI-Avo</vt:lpstr>
      <vt:lpstr>等线</vt:lpstr>
      <vt:lpstr>等线 Light</vt:lpstr>
      <vt:lpstr>2_Office 主题​​</vt:lpstr>
      <vt:lpstr>3_Office 主题​​</vt:lpstr>
      <vt:lpstr>1_默认设计模板</vt:lpstr>
      <vt:lpstr>自定义设计方案</vt:lpstr>
      <vt:lpstr>1_自定义设计方案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493</cp:revision>
  <dcterms:created xsi:type="dcterms:W3CDTF">2020-08-29T13:29:14Z</dcterms:created>
  <dcterms:modified xsi:type="dcterms:W3CDTF">2021-08-12T02:28:49Z</dcterms:modified>
</cp:coreProperties>
</file>